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8EE7D4-F84E-4FD4-9824-FAA6FBDC6416}">
  <a:tblStyle styleId="{DC8EE7D4-F84E-4FD4-9824-FAA6FBDC64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ca67060d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ca67060d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2fe41d9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2fe41d9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ca67060d4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ca67060d4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ca67060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ca67060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ca67060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ca67060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ca67060d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ca67060d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ca67060d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ca67060d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ca67060d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ca67060d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ca67060d4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ca67060d4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ca67060d4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ca67060d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90275" y="102975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 Sports Goods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4" y="2345425"/>
            <a:ext cx="5537700" cy="21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Joao Vitor Bonanoni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Lucas Pereira Silva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Kainan dos Santos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Grant Arnett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9900"/>
                </a:solidFill>
              </a:rPr>
              <a:t>Profit’s annually</a:t>
            </a:r>
            <a:endParaRPr sz="3200">
              <a:solidFill>
                <a:srgbClr val="FF9900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475225" y="1160075"/>
            <a:ext cx="4263000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Year One: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Business should spend a total of $50,000 in its first year. This includes everything on our businesses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financial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statement.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475225" y="2110500"/>
            <a:ext cx="6066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Business Spendings: $50,000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Business Profit after one year: $48,000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475225" y="3144800"/>
            <a:ext cx="39276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revenue gained from the first year of our business will be used to expand in our products. This will cause a major positive growth in revenue the following year.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253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9900"/>
                </a:solidFill>
              </a:rPr>
              <a:t>Business Expectations</a:t>
            </a:r>
            <a:endParaRPr sz="3200">
              <a:solidFill>
                <a:srgbClr val="FF9900"/>
              </a:solidFill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11700" y="1216000"/>
            <a:ext cx="40911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business plans on keeping the same business outlook but expanding it revenues each year. The following information is the amount of revenue we should have each year.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2021: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$58,000 profit / selling 10,000 products.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2022: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$75,000 profit / selling 15,000 products.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2023: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$109,000 profit / selling 18,000 products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2024: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$147,000 profit / selling 20,000 products.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9900"/>
                </a:solidFill>
              </a:rPr>
              <a:t>Marketing and </a:t>
            </a:r>
            <a:r>
              <a:rPr lang="en" sz="3200">
                <a:solidFill>
                  <a:srgbClr val="FF9900"/>
                </a:solidFill>
              </a:rPr>
              <a:t>Advertising</a:t>
            </a:r>
            <a:endParaRPr sz="3200">
              <a:solidFill>
                <a:srgbClr val="FF9900"/>
              </a:solidFill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490775" y="1437175"/>
            <a:ext cx="5472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Social Media: Instagram, Facebook and Twitter.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Online store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Advertisement in the colleges around the stores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Flyers in college and  sports events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75" y="162725"/>
            <a:ext cx="7310625" cy="4980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6" name="Google Shape;156;p2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1673350" y="787300"/>
            <a:ext cx="58020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Objectives for the next year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25"/>
          <p:cNvSpPr txBox="1"/>
          <p:nvPr>
            <p:ph idx="4294967295" type="body"/>
          </p:nvPr>
        </p:nvSpPr>
        <p:spPr>
          <a:xfrm>
            <a:off x="2139700" y="1275600"/>
            <a:ext cx="50064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➔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Profit 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Increase the profit in 15% percent in the first semester of 2021.</a:t>
            </a:r>
            <a:r>
              <a:rPr lang="en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➔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Brand awareness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Grow the number of walk-in clients and the number of online visits.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➔"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Improve our delivery system 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Have a faster and easier way to delivery online products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goals </a:t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Expand our company worldwide with our online store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Become the biggest sportive franchise in the midwest of USA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Become a sponsor of 5 big universities in USA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170" name="Google Shape;170;p26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type="title"/>
          </p:nvPr>
        </p:nvSpPr>
        <p:spPr>
          <a:xfrm>
            <a:off x="722250" y="1499700"/>
            <a:ext cx="7699500" cy="21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Thank you for your attention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We hope to receive you in our amazing store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420000"/>
            <a:ext cx="5581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About our business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788350"/>
            <a:ext cx="58146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BRA Sports Goods offers the best quality of sportive goods, working with the 10 most famous brands of the market. One of the unique companies that provide high-level professional sportive goods.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By this, our company is able to offer the best quality of service inside the sports area.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9346" l="0" r="30269" t="0"/>
          <a:stretch/>
        </p:blipFill>
        <p:spPr>
          <a:xfrm>
            <a:off x="6912875" y="3442725"/>
            <a:ext cx="2231125" cy="1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4">
            <a:alphaModFix/>
          </a:blip>
          <a:srcRect b="0" l="0" r="6375" t="0"/>
          <a:stretch/>
        </p:blipFill>
        <p:spPr>
          <a:xfrm>
            <a:off x="6912875" y="1678138"/>
            <a:ext cx="2231124" cy="17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5">
            <a:alphaModFix/>
          </a:blip>
          <a:srcRect b="8867" l="14850" r="0" t="0"/>
          <a:stretch/>
        </p:blipFill>
        <p:spPr>
          <a:xfrm>
            <a:off x="6912875" y="-2549"/>
            <a:ext cx="2302725" cy="17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225" y="162725"/>
            <a:ext cx="7255775" cy="504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8" name="Google Shape;88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2855550" y="7872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Situation Analysis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" name="Google Shape;90;p15"/>
          <p:cNvSpPr txBox="1"/>
          <p:nvPr>
            <p:ph idx="4294967295" type="body"/>
          </p:nvPr>
        </p:nvSpPr>
        <p:spPr>
          <a:xfrm>
            <a:off x="2084850" y="1728200"/>
            <a:ext cx="48417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Places</a:t>
            </a:r>
            <a:r>
              <a:rPr b="1"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aleway"/>
              <a:buChar char="-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10 physical stores in the Missouri state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-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Online store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Competitors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aleway"/>
              <a:buChar char="-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Hibbett Sports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-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Dick’s Sporting Goods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-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Walmart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Google Shape;95;p16"/>
          <p:cNvGraphicFramePr/>
          <p:nvPr/>
        </p:nvGraphicFramePr>
        <p:xfrm>
          <a:off x="369575" y="37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{DC8EE7D4-F84E-4FD4-9824-FAA6FBDC6416}</a:tableStyleId>
              </a:tblPr>
              <a:tblGrid>
                <a:gridCol w="4035425"/>
                <a:gridCol w="4410600"/>
              </a:tblGrid>
              <a:tr h="210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" name="Google Shape;96;p16"/>
          <p:cNvSpPr/>
          <p:nvPr/>
        </p:nvSpPr>
        <p:spPr>
          <a:xfrm>
            <a:off x="1105250" y="1098025"/>
            <a:ext cx="2460923" cy="5638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Raleway"/>
              </a:rPr>
              <a:t>Strenghts</a:t>
            </a:r>
          </a:p>
        </p:txBody>
      </p:sp>
      <p:sp>
        <p:nvSpPr>
          <p:cNvPr id="97" name="Google Shape;97;p16"/>
          <p:cNvSpPr/>
          <p:nvPr/>
        </p:nvSpPr>
        <p:spPr>
          <a:xfrm>
            <a:off x="5312838" y="1098025"/>
            <a:ext cx="2648377" cy="465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Raleway"/>
              </a:rPr>
              <a:t>Weakness</a:t>
            </a:r>
          </a:p>
        </p:txBody>
      </p:sp>
      <p:sp>
        <p:nvSpPr>
          <p:cNvPr id="98" name="Google Shape;98;p16"/>
          <p:cNvSpPr/>
          <p:nvPr/>
        </p:nvSpPr>
        <p:spPr>
          <a:xfrm>
            <a:off x="690749" y="3184400"/>
            <a:ext cx="3451446" cy="563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Raleway"/>
              </a:rPr>
              <a:t>Opportunities</a:t>
            </a:r>
          </a:p>
        </p:txBody>
      </p:sp>
      <p:sp>
        <p:nvSpPr>
          <p:cNvPr id="99" name="Google Shape;99;p16"/>
          <p:cNvSpPr/>
          <p:nvPr/>
        </p:nvSpPr>
        <p:spPr>
          <a:xfrm>
            <a:off x="5680826" y="3233537"/>
            <a:ext cx="1912421" cy="465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Raleway"/>
              </a:rPr>
              <a:t>Threats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901025" y="549375"/>
            <a:ext cx="3241196" cy="6713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Raleway"/>
              </a:rPr>
              <a:t>Strenghts</a:t>
            </a:r>
          </a:p>
        </p:txBody>
      </p:sp>
      <p:sp>
        <p:nvSpPr>
          <p:cNvPr id="105" name="Google Shape;105;p17"/>
          <p:cNvSpPr txBox="1"/>
          <p:nvPr/>
        </p:nvSpPr>
        <p:spPr>
          <a:xfrm>
            <a:off x="973825" y="1714500"/>
            <a:ext cx="64602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Availability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of first line products.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Good and quick interaction with the customers.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Good relationship between the employees in the workplace.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Coverage of more than 10 most famous sports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brands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around the country.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Fast delivery.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901025" y="549375"/>
            <a:ext cx="3496321" cy="521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Raleway"/>
              </a:rPr>
              <a:t>Weakness</a:t>
            </a:r>
          </a:p>
        </p:txBody>
      </p:sp>
      <p:sp>
        <p:nvSpPr>
          <p:cNvPr id="111" name="Google Shape;111;p18"/>
          <p:cNvSpPr txBox="1"/>
          <p:nvPr/>
        </p:nvSpPr>
        <p:spPr>
          <a:xfrm>
            <a:off x="973825" y="1714500"/>
            <a:ext cx="64602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Lack of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availability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in other states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Restrict reach to find employees outside the state (MO).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Bureaucracy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on the delivery process.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901025" y="549375"/>
            <a:ext cx="4585593" cy="6643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Raleway"/>
              </a:rPr>
              <a:t>Opportunities</a:t>
            </a:r>
          </a:p>
        </p:txBody>
      </p:sp>
      <p:sp>
        <p:nvSpPr>
          <p:cNvPr id="117" name="Google Shape;117;p19"/>
          <p:cNvSpPr txBox="1"/>
          <p:nvPr/>
        </p:nvSpPr>
        <p:spPr>
          <a:xfrm>
            <a:off x="973825" y="1714500"/>
            <a:ext cx="64602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Reach college athletes that live around our stores.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Promote our company through the colleges.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Growing to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neighbor states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Promote events to support the practice of sports in schools.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901025" y="549375"/>
            <a:ext cx="2529064" cy="521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Raleway"/>
              </a:rPr>
              <a:t>Threats</a:t>
            </a:r>
          </a:p>
        </p:txBody>
      </p:sp>
      <p:sp>
        <p:nvSpPr>
          <p:cNvPr id="123" name="Google Shape;123;p20"/>
          <p:cNvSpPr txBox="1"/>
          <p:nvPr/>
        </p:nvSpPr>
        <p:spPr>
          <a:xfrm>
            <a:off x="973825" y="1714500"/>
            <a:ext cx="64602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Low prices in some of our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competitors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stores with low quality products. Selling a fake feeling of getting a good sportive product.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Complex delivery process by online sells.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9900"/>
                </a:solidFill>
              </a:rPr>
              <a:t>Finances of BRA Sports Goods</a:t>
            </a:r>
            <a:endParaRPr sz="3200">
              <a:solidFill>
                <a:srgbClr val="FF9900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63400" y="1051175"/>
            <a:ext cx="4500600" cy="3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Estimated starting cost: $50,000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Cash: $50,000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Accounts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receivable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four joint accounts.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Inventory: $10,000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Property: $10,000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Equipment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$5,000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Salary of Employees: $10/hour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Other assets: The remaining money will go to the particular storefront and will be used to further the size of our merchandise.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696250" y="1051175"/>
            <a:ext cx="4127700" cy="3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Summary: $50,000 is a stable number that our business can be successful at and still be conservaive in our spending projects. This is a break down for each store front. Our plan with the business should be stable for the next 5 years following the same procedures as our first year.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